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59" r:id="rId5"/>
    <p:sldId id="261" r:id="rId6"/>
    <p:sldId id="270" r:id="rId7"/>
    <p:sldId id="264" r:id="rId8"/>
    <p:sldId id="274" r:id="rId9"/>
    <p:sldId id="260" r:id="rId10"/>
    <p:sldId id="262" r:id="rId11"/>
    <p:sldId id="275" r:id="rId12"/>
    <p:sldId id="273" r:id="rId13"/>
    <p:sldId id="266" r:id="rId14"/>
    <p:sldId id="267" r:id="rId15"/>
    <p:sldId id="269" r:id="rId16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AFC4"/>
    <a:srgbClr val="37AFA8"/>
    <a:srgbClr val="2CB4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59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95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28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36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6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085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37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91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53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5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564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109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7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2.wdp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4.wdp"/><Relationship Id="rId5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microsoft.com/office/2007/relationships/hdphoto" Target="../media/hdphoto8.wdp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AF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-98916"/>
            <a:ext cx="10058400" cy="1107996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غ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ر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ف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92D05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ة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 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ن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و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00B05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م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C0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ي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810626"/>
            <a:ext cx="10058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8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كتاب التلوين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36234-532D-4ABD-954C-D83FD0D58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79608" y="795135"/>
            <a:ext cx="346578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107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و</a:t>
            </a:r>
            <a:r>
              <a:rPr kumimoji="0" lang="ar-AE" sz="10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سادة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9D3ECE-280D-4FCF-A4CB-98ED211D9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438" y1="19629" x2="55371" y2="26660"/>
                        <a14:foregroundMark x1="55371" y1="26660" x2="49316" y2="22168"/>
                        <a14:foregroundMark x1="49316" y1="22168" x2="39648" y2="21387"/>
                        <a14:foregroundMark x1="26758" y1="19141" x2="25977" y2="19824"/>
                        <a14:foregroundMark x1="22363" y1="18359" x2="31348" y2="19434"/>
                        <a14:foregroundMark x1="79980" y1="18164" x2="73242" y2="19824"/>
                        <a14:foregroundMark x1="81152" y1="70801" x2="66797" y2="42871"/>
                        <a14:foregroundMark x1="66797" y1="42871" x2="55273" y2="45117"/>
                        <a14:foregroundMark x1="55273" y1="45117" x2="35352" y2="59766"/>
                        <a14:foregroundMark x1="35352" y1="59766" x2="26172" y2="56152"/>
                        <a14:foregroundMark x1="26172" y1="56152" x2="25781" y2="52051"/>
                        <a14:foregroundMark x1="27148" y1="73047" x2="23438" y2="730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37092" y="1888761"/>
            <a:ext cx="3721308" cy="37213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A242BC-FEC6-4B19-B09B-E835590F23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3438" y1="19629" x2="55371" y2="26660"/>
                        <a14:foregroundMark x1="55371" y1="26660" x2="49316" y2="22168"/>
                        <a14:foregroundMark x1="49316" y1="22168" x2="39648" y2="21387"/>
                        <a14:foregroundMark x1="26758" y1="19141" x2="25977" y2="19824"/>
                        <a14:foregroundMark x1="22363" y1="18359" x2="31348" y2="19434"/>
                        <a14:foregroundMark x1="79980" y1="18164" x2="73242" y2="19824"/>
                        <a14:foregroundMark x1="81152" y1="70801" x2="66797" y2="42871"/>
                        <a14:foregroundMark x1="66797" y1="42871" x2="55273" y2="45117"/>
                        <a14:foregroundMark x1="55273" y1="45117" x2="35352" y2="59766"/>
                        <a14:foregroundMark x1="35352" y1="59766" x2="26172" y2="56152"/>
                        <a14:foregroundMark x1="26172" y1="56152" x2="25781" y2="52051"/>
                        <a14:foregroundMark x1="27148" y1="73047" x2="23438" y2="7304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40831" y="1234363"/>
            <a:ext cx="7772400" cy="7772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EB2901-986C-45F1-B483-AE2CD0D3FC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89844" l="9766" r="91797">
                        <a14:foregroundMark x1="84570" y1="25879" x2="84570" y2="25879"/>
                        <a14:foregroundMark x1="75000" y1="23340" x2="75000" y2="23340"/>
                        <a14:foregroundMark x1="71289" y1="17578" x2="71289" y2="17578"/>
                        <a14:foregroundMark x1="35059" y1="29492" x2="51855" y2="25684"/>
                        <a14:foregroundMark x1="51855" y1="25684" x2="51855" y2="25684"/>
                        <a14:foregroundMark x1="28906" y1="19434" x2="28906" y2="19434"/>
                        <a14:foregroundMark x1="25195" y1="25098" x2="25195" y2="25098"/>
                        <a14:foregroundMark x1="20996" y1="27344" x2="20996" y2="27344"/>
                        <a14:foregroundMark x1="12695" y1="30273" x2="12695" y2="30273"/>
                        <a14:foregroundMark x1="17676" y1="22754" x2="17676" y2="22754"/>
                        <a14:foregroundMark x1="9766" y1="45117" x2="9766" y2="45117"/>
                        <a14:foregroundMark x1="10156" y1="55957" x2="10156" y2="55957"/>
                        <a14:foregroundMark x1="91797" y1="49805" x2="91797" y2="49805"/>
                        <a14:foregroundMark x1="87305" y1="58594" x2="87305" y2="58594"/>
                        <a14:foregroundMark x1="87305" y1="34375" x2="87305" y2="34375"/>
                        <a14:backgroundMark x1="16895" y1="62305" x2="26855" y2="71875"/>
                        <a14:backgroundMark x1="26855" y1="71875" x2="48438" y2="77441"/>
                        <a14:backgroundMark x1="48438" y1="77441" x2="69727" y2="73340"/>
                        <a14:backgroundMark x1="69727" y1="73340" x2="82129" y2="65918"/>
                        <a14:backgroundMark x1="82129" y1="65918" x2="83691" y2="630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710453" y="1664604"/>
            <a:ext cx="1220213" cy="12202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CBC20A-4B50-48E1-9DD3-72BD0F9702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89844" l="9766" r="91797">
                        <a14:foregroundMark x1="84570" y1="25879" x2="84570" y2="25879"/>
                        <a14:foregroundMark x1="75000" y1="23340" x2="75000" y2="23340"/>
                        <a14:foregroundMark x1="71289" y1="17578" x2="71289" y2="17578"/>
                        <a14:foregroundMark x1="35059" y1="29492" x2="51855" y2="25684"/>
                        <a14:foregroundMark x1="51855" y1="25684" x2="51855" y2="25684"/>
                        <a14:foregroundMark x1="28906" y1="19434" x2="28906" y2="19434"/>
                        <a14:foregroundMark x1="25195" y1="25098" x2="25195" y2="25098"/>
                        <a14:foregroundMark x1="20996" y1="27344" x2="20996" y2="27344"/>
                        <a14:foregroundMark x1="12695" y1="30273" x2="12695" y2="30273"/>
                        <a14:foregroundMark x1="17676" y1="22754" x2="17676" y2="22754"/>
                        <a14:foregroundMark x1="9766" y1="45117" x2="9766" y2="45117"/>
                        <a14:foregroundMark x1="10156" y1="55957" x2="10156" y2="55957"/>
                        <a14:foregroundMark x1="91797" y1="49805" x2="91797" y2="49805"/>
                        <a14:foregroundMark x1="87305" y1="58594" x2="87305" y2="58594"/>
                        <a14:foregroundMark x1="87305" y1="34375" x2="87305" y2="34375"/>
                        <a14:backgroundMark x1="16895" y1="62305" x2="26855" y2="71875"/>
                        <a14:backgroundMark x1="26855" y1="71875" x2="48438" y2="77441"/>
                        <a14:backgroundMark x1="48438" y1="77441" x2="69727" y2="73340"/>
                        <a14:backgroundMark x1="69727" y1="73340" x2="82129" y2="65918"/>
                        <a14:backgroundMark x1="82129" y1="65918" x2="83691" y2="6308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10098" y="795135"/>
            <a:ext cx="1438510" cy="14385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0E2D5A-28A0-D8E2-2D98-F8F8CC6E6095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08B487-AE55-FDF9-CF62-C02CB0571D67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غرفة نومي</a:t>
            </a: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795135"/>
            <a:ext cx="492158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Mattress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51B60-4C97-4DC9-8104-85F083C2C0D2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6E4C26-6789-4825-911F-D1BFEF637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5469" r="90820">
                        <a14:foregroundMark x1="11621" y1="54492" x2="8594" y2="46680"/>
                        <a14:foregroundMark x1="8594" y1="46680" x2="8789" y2="43164"/>
                        <a14:foregroundMark x1="5469" y1="48535" x2="5469" y2="48535"/>
                        <a14:foregroundMark x1="90820" y1="25391" x2="90625" y2="36230"/>
                        <a14:backgroundMark x1="93750" y1="27051" x2="93750" y2="27051"/>
                        <a14:backgroundMark x1="94141" y1="40527" x2="88965" y2="4785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5144" y="2414323"/>
            <a:ext cx="5950618" cy="59506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996E79-41A5-448C-B9A1-5159156093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5469" r="90820">
                        <a14:foregroundMark x1="11621" y1="54492" x2="8594" y2="46680"/>
                        <a14:foregroundMark x1="8594" y1="46680" x2="8789" y2="43164"/>
                        <a14:foregroundMark x1="5469" y1="48535" x2="5469" y2="48535"/>
                        <a14:foregroundMark x1="90820" y1="25391" x2="90625" y2="36230"/>
                        <a14:backgroundMark x1="93750" y1="27051" x2="93750" y2="27051"/>
                        <a14:backgroundMark x1="94141" y1="40527" x2="88965" y2="47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5762" y="2166257"/>
            <a:ext cx="3439886" cy="343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12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79608" y="795135"/>
            <a:ext cx="346578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Quilt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51B60-4C97-4DC9-8104-85F083C2C0D2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EB2901-986C-45F1-B483-AE2CD0D3FC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9766" r="91797">
                        <a14:foregroundMark x1="84570" y1="25879" x2="84570" y2="25879"/>
                        <a14:foregroundMark x1="75000" y1="23340" x2="75000" y2="23340"/>
                        <a14:foregroundMark x1="71289" y1="17578" x2="71289" y2="17578"/>
                        <a14:foregroundMark x1="35059" y1="29492" x2="51855" y2="25684"/>
                        <a14:foregroundMark x1="51855" y1="25684" x2="51855" y2="25684"/>
                        <a14:foregroundMark x1="28906" y1="19434" x2="28906" y2="19434"/>
                        <a14:foregroundMark x1="25195" y1="25098" x2="25195" y2="25098"/>
                        <a14:foregroundMark x1="20996" y1="27344" x2="20996" y2="27344"/>
                        <a14:foregroundMark x1="12695" y1="30273" x2="12695" y2="30273"/>
                        <a14:foregroundMark x1="17676" y1="22754" x2="17676" y2="22754"/>
                        <a14:foregroundMark x1="9766" y1="45117" x2="9766" y2="45117"/>
                        <a14:foregroundMark x1="10156" y1="55957" x2="10156" y2="55957"/>
                        <a14:foregroundMark x1="91797" y1="49805" x2="91797" y2="49805"/>
                        <a14:foregroundMark x1="87305" y1="58594" x2="87305" y2="58594"/>
                        <a14:foregroundMark x1="87305" y1="34375" x2="87305" y2="34375"/>
                        <a14:backgroundMark x1="16895" y1="62305" x2="26855" y2="71875"/>
                        <a14:backgroundMark x1="26855" y1="71875" x2="48438" y2="77441"/>
                        <a14:backgroundMark x1="48438" y1="77441" x2="69727" y2="73340"/>
                        <a14:backgroundMark x1="69727" y1="73340" x2="82129" y2="65918"/>
                        <a14:backgroundMark x1="82129" y1="65918" x2="83691" y2="630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710453" y="1664604"/>
            <a:ext cx="1220213" cy="12202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CBC20A-4B50-48E1-9DD3-72BD0F9702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9766" r="91797">
                        <a14:foregroundMark x1="84570" y1="25879" x2="84570" y2="25879"/>
                        <a14:foregroundMark x1="75000" y1="23340" x2="75000" y2="23340"/>
                        <a14:foregroundMark x1="71289" y1="17578" x2="71289" y2="17578"/>
                        <a14:foregroundMark x1="35059" y1="29492" x2="51855" y2="25684"/>
                        <a14:foregroundMark x1="51855" y1="25684" x2="51855" y2="25684"/>
                        <a14:foregroundMark x1="28906" y1="19434" x2="28906" y2="19434"/>
                        <a14:foregroundMark x1="25195" y1="25098" x2="25195" y2="25098"/>
                        <a14:foregroundMark x1="20996" y1="27344" x2="20996" y2="27344"/>
                        <a14:foregroundMark x1="12695" y1="30273" x2="12695" y2="30273"/>
                        <a14:foregroundMark x1="17676" y1="22754" x2="17676" y2="22754"/>
                        <a14:foregroundMark x1="9766" y1="45117" x2="9766" y2="45117"/>
                        <a14:foregroundMark x1="10156" y1="55957" x2="10156" y2="55957"/>
                        <a14:foregroundMark x1="91797" y1="49805" x2="91797" y2="49805"/>
                        <a14:foregroundMark x1="87305" y1="58594" x2="87305" y2="58594"/>
                        <a14:foregroundMark x1="87305" y1="34375" x2="87305" y2="34375"/>
                        <a14:backgroundMark x1="16895" y1="62305" x2="26855" y2="71875"/>
                        <a14:backgroundMark x1="26855" y1="71875" x2="48438" y2="77441"/>
                        <a14:backgroundMark x1="48438" y1="77441" x2="69727" y2="73340"/>
                        <a14:backgroundMark x1="69727" y1="73340" x2="82129" y2="65918"/>
                        <a14:backgroundMark x1="82129" y1="65918" x2="83691" y2="6308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10098" y="795135"/>
            <a:ext cx="1438510" cy="14385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8665CC2-C1F0-47E4-B28D-488F4D88DC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762" b="89844" l="5176" r="96191">
                        <a14:foregroundMark x1="12500" y1="70605" x2="7910" y2="59668"/>
                        <a14:foregroundMark x1="7910" y1="59668" x2="10254" y2="47168"/>
                        <a14:foregroundMark x1="10254" y1="47168" x2="11523" y2="44531"/>
                        <a14:foregroundMark x1="5176" y1="59375" x2="8203" y2="72461"/>
                        <a14:foregroundMark x1="8203" y1="72461" x2="8789" y2="72754"/>
                        <a14:foregroundMark x1="15234" y1="74219" x2="22559" y2="68066"/>
                        <a14:foregroundMark x1="26758" y1="75586" x2="38184" y2="76367"/>
                        <a14:foregroundMark x1="38184" y1="76367" x2="66113" y2="85254"/>
                        <a14:foregroundMark x1="66113" y1="85254" x2="73145" y2="80664"/>
                        <a14:foregroundMark x1="73145" y1="80664" x2="76563" y2="72656"/>
                        <a14:foregroundMark x1="76563" y1="72656" x2="77832" y2="62109"/>
                        <a14:foregroundMark x1="69043" y1="67676" x2="66113" y2="43359"/>
                        <a14:foregroundMark x1="66113" y1="43359" x2="59961" y2="35840"/>
                        <a14:foregroundMark x1="59961" y1="35840" x2="28320" y2="53223"/>
                        <a14:foregroundMark x1="77246" y1="14844" x2="67090" y2="20313"/>
                        <a14:foregroundMark x1="67090" y1="20313" x2="60938" y2="20410"/>
                        <a14:foregroundMark x1="58594" y1="7520" x2="52051" y2="6934"/>
                        <a14:foregroundMark x1="52051" y1="6934" x2="50293" y2="5957"/>
                        <a14:foregroundMark x1="28320" y1="14648" x2="12598" y2="38770"/>
                        <a14:foregroundMark x1="12598" y1="38770" x2="11523" y2="42773"/>
                        <a14:foregroundMark x1="28516" y1="57129" x2="29883" y2="45117"/>
                        <a14:foregroundMark x1="63184" y1="79102" x2="60938" y2="58203"/>
                        <a14:foregroundMark x1="58008" y1="83105" x2="34277" y2="77734"/>
                        <a14:foregroundMark x1="66113" y1="72168" x2="76563" y2="59473"/>
                        <a14:foregroundMark x1="76563" y1="59473" x2="79785" y2="49219"/>
                        <a14:foregroundMark x1="79199" y1="61914" x2="84961" y2="24707"/>
                        <a14:foregroundMark x1="80566" y1="20801" x2="78223" y2="13184"/>
                        <a14:foregroundMark x1="78223" y1="13184" x2="81738" y2="11914"/>
                        <a14:foregroundMark x1="87305" y1="12500" x2="92773" y2="22266"/>
                        <a14:foregroundMark x1="92773" y1="22266" x2="90625" y2="37598"/>
                        <a14:foregroundMark x1="90625" y1="37598" x2="95703" y2="28125"/>
                        <a14:foregroundMark x1="95703" y1="28125" x2="96094" y2="21484"/>
                        <a14:foregroundMark x1="96094" y1="21484" x2="92285" y2="12793"/>
                        <a14:foregroundMark x1="92285" y1="12793" x2="89844" y2="11523"/>
                        <a14:foregroundMark x1="95996" y1="14844" x2="93652" y2="33398"/>
                        <a14:foregroundMark x1="93652" y1="33398" x2="96191" y2="287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45465" y="2274710"/>
            <a:ext cx="2534073" cy="25340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86A3ED3-900D-4883-97EA-F28718C244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762" b="89844" l="5176" r="96191">
                        <a14:foregroundMark x1="12500" y1="70605" x2="7910" y2="59668"/>
                        <a14:foregroundMark x1="7910" y1="59668" x2="10254" y2="47168"/>
                        <a14:foregroundMark x1="10254" y1="47168" x2="11523" y2="44531"/>
                        <a14:foregroundMark x1="5176" y1="59375" x2="8203" y2="72461"/>
                        <a14:foregroundMark x1="8203" y1="72461" x2="8789" y2="72754"/>
                        <a14:foregroundMark x1="15234" y1="74219" x2="22559" y2="68066"/>
                        <a14:foregroundMark x1="26758" y1="75586" x2="38184" y2="76367"/>
                        <a14:foregroundMark x1="38184" y1="76367" x2="66113" y2="85254"/>
                        <a14:foregroundMark x1="66113" y1="85254" x2="73145" y2="80664"/>
                        <a14:foregroundMark x1="73145" y1="80664" x2="76563" y2="72656"/>
                        <a14:foregroundMark x1="76563" y1="72656" x2="77832" y2="62109"/>
                        <a14:foregroundMark x1="69043" y1="67676" x2="66113" y2="43359"/>
                        <a14:foregroundMark x1="66113" y1="43359" x2="59961" y2="35840"/>
                        <a14:foregroundMark x1="59961" y1="35840" x2="28320" y2="53223"/>
                        <a14:foregroundMark x1="77246" y1="14844" x2="67090" y2="20313"/>
                        <a14:foregroundMark x1="67090" y1="20313" x2="60938" y2="20410"/>
                        <a14:foregroundMark x1="58594" y1="7520" x2="52051" y2="6934"/>
                        <a14:foregroundMark x1="52051" y1="6934" x2="50293" y2="5957"/>
                        <a14:foregroundMark x1="28320" y1="14648" x2="12598" y2="38770"/>
                        <a14:foregroundMark x1="12598" y1="38770" x2="11523" y2="42773"/>
                        <a14:foregroundMark x1="28516" y1="57129" x2="29883" y2="45117"/>
                        <a14:foregroundMark x1="63184" y1="79102" x2="60938" y2="58203"/>
                        <a14:foregroundMark x1="58008" y1="83105" x2="34277" y2="77734"/>
                        <a14:foregroundMark x1="66113" y1="72168" x2="76563" y2="59473"/>
                        <a14:foregroundMark x1="76563" y1="59473" x2="79785" y2="49219"/>
                        <a14:foregroundMark x1="79199" y1="61914" x2="84961" y2="24707"/>
                        <a14:foregroundMark x1="80566" y1="20801" x2="78223" y2="13184"/>
                        <a14:foregroundMark x1="78223" y1="13184" x2="81738" y2="11914"/>
                        <a14:foregroundMark x1="87305" y1="12500" x2="92773" y2="22266"/>
                        <a14:foregroundMark x1="92773" y1="22266" x2="90625" y2="37598"/>
                        <a14:foregroundMark x1="90625" y1="37598" x2="95703" y2="28125"/>
                        <a14:foregroundMark x1="95703" y1="28125" x2="96094" y2="21484"/>
                        <a14:foregroundMark x1="96094" y1="21484" x2="92285" y2="12793"/>
                        <a14:foregroundMark x1="92285" y1="12793" x2="89844" y2="11523"/>
                        <a14:foregroundMark x1="95996" y1="14844" x2="93652" y2="33398"/>
                        <a14:foregroundMark x1="93652" y1="33398" x2="96191" y2="2871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8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8665" y="1632287"/>
            <a:ext cx="6660255" cy="666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382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Curtains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7CA21B-92D8-40D8-9479-7932B71009C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4E8009-F453-4DAA-882B-F7E2FD1A04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9375" r="90625">
                        <a14:foregroundMark x1="9375" y1="83105" x2="9375" y2="83105"/>
                        <a14:foregroundMark x1="90625" y1="82715" x2="90625" y2="82715"/>
                        <a14:backgroundMark x1="28711" y1="60938" x2="41797" y2="60742"/>
                        <a14:backgroundMark x1="41797" y1="60742" x2="50293" y2="50879"/>
                        <a14:backgroundMark x1="50293" y1="50879" x2="50684" y2="37695"/>
                        <a14:backgroundMark x1="50684" y1="37695" x2="54199" y2="54492"/>
                        <a14:backgroundMark x1="54199" y1="54492" x2="59277" y2="59375"/>
                        <a14:backgroundMark x1="59277" y1="59375" x2="66895" y2="61133"/>
                        <a14:backgroundMark x1="66895" y1="61133" x2="54785" y2="74023"/>
                        <a14:backgroundMark x1="54785" y1="74023" x2="53809" y2="82910"/>
                        <a14:backgroundMark x1="53809" y1="82910" x2="46777" y2="85547"/>
                        <a14:backgroundMark x1="46777" y1="85547" x2="42871" y2="74023"/>
                        <a14:backgroundMark x1="42871" y1="74023" x2="51660" y2="78223"/>
                        <a14:backgroundMark x1="51660" y1="78223" x2="53223" y2="83496"/>
                        <a14:backgroundMark x1="45703" y1="84277" x2="40820" y2="85449"/>
                        <a14:backgroundMark x1="50684" y1="85449" x2="58789" y2="85645"/>
                        <a14:backgroundMark x1="59473" y1="85254" x2="56250" y2="8515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14637" y="1568303"/>
            <a:ext cx="6729951" cy="67299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3FE463-6423-4C2B-B49F-5F98CB4B2D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9375" r="90625">
                        <a14:foregroundMark x1="9375" y1="83105" x2="9375" y2="83105"/>
                        <a14:foregroundMark x1="90625" y1="82715" x2="90625" y2="82715"/>
                        <a14:backgroundMark x1="28711" y1="60938" x2="41797" y2="60742"/>
                        <a14:backgroundMark x1="41797" y1="60742" x2="50293" y2="50879"/>
                        <a14:backgroundMark x1="50293" y1="50879" x2="50684" y2="37695"/>
                        <a14:backgroundMark x1="50684" y1="37695" x2="54199" y2="54492"/>
                        <a14:backgroundMark x1="54199" y1="54492" x2="59277" y2="59375"/>
                        <a14:backgroundMark x1="59277" y1="59375" x2="66895" y2="61133"/>
                        <a14:backgroundMark x1="66895" y1="61133" x2="54785" y2="74023"/>
                        <a14:backgroundMark x1="54785" y1="74023" x2="53809" y2="82910"/>
                        <a14:backgroundMark x1="53809" y1="82910" x2="46777" y2="85547"/>
                        <a14:backgroundMark x1="46777" y1="85547" x2="42871" y2="74023"/>
                        <a14:backgroundMark x1="42871" y1="74023" x2="51660" y2="78223"/>
                        <a14:backgroundMark x1="51660" y1="78223" x2="53223" y2="83496"/>
                        <a14:backgroundMark x1="45703" y1="84277" x2="40820" y2="85449"/>
                        <a14:backgroundMark x1="50684" y1="85449" x2="58789" y2="85645"/>
                        <a14:backgroundMark x1="59473" y1="85254" x2="56250" y2="851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86543" y="1955135"/>
            <a:ext cx="4184978" cy="418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80065" y="1112145"/>
            <a:ext cx="44008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Alarm Clock</a:t>
            </a:r>
            <a:endParaRPr kumimoji="0" lang="en-US" sz="72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454786-41F1-4A2A-9842-A20B305C009B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AA78E4-6890-4D81-BD9C-16D593672A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04" b="91895" l="9961" r="89844">
                        <a14:foregroundMark x1="26758" y1="91895" x2="26758" y2="91895"/>
                        <a14:foregroundMark x1="86328" y1="72266" x2="86328" y2="72266"/>
                        <a14:foregroundMark x1="82227" y1="75293" x2="82227" y2="75293"/>
                        <a14:foregroundMark x1="78125" y1="79785" x2="78125" y2="79785"/>
                        <a14:foregroundMark x1="20996" y1="79785" x2="20996" y2="79785"/>
                        <a14:foregroundMark x1="16309" y1="75977" x2="16309" y2="75977"/>
                        <a14:foregroundMark x1="14844" y1="71680" x2="14844" y2="71680"/>
                        <a14:foregroundMark x1="34961" y1="9180" x2="48242" y2="7324"/>
                        <a14:foregroundMark x1="49414" y1="4004" x2="49414" y2="4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93371" y="2085650"/>
            <a:ext cx="3374277" cy="33742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5F3C6B-2315-4BDD-B40B-A5D94DCB99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04" b="91895" l="9961" r="89844">
                        <a14:foregroundMark x1="26758" y1="91895" x2="26758" y2="91895"/>
                        <a14:foregroundMark x1="86328" y1="72266" x2="86328" y2="72266"/>
                        <a14:foregroundMark x1="82227" y1="75293" x2="82227" y2="75293"/>
                        <a14:foregroundMark x1="78125" y1="79785" x2="78125" y2="79785"/>
                        <a14:foregroundMark x1="20996" y1="79785" x2="20996" y2="79785"/>
                        <a14:foregroundMark x1="16309" y1="75977" x2="16309" y2="75977"/>
                        <a14:foregroundMark x1="14844" y1="71680" x2="14844" y2="71680"/>
                        <a14:foregroundMark x1="34961" y1="9180" x2="48242" y2="7324"/>
                        <a14:foregroundMark x1="49414" y1="4004" x2="49414" y2="4004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2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7444" y="1374963"/>
            <a:ext cx="6576935" cy="657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31294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Window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DBEC16-2687-43E1-8310-A04065C2840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0715DD-2F54-4515-A640-8D7FE4DCF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8945" y1="20898" x2="20801" y2="27637"/>
                        <a14:backgroundMark x1="20801" y1="27637" x2="15723" y2="48926"/>
                        <a14:backgroundMark x1="65430" y1="61426" x2="65430" y2="614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83200" y="1612035"/>
            <a:ext cx="5533572" cy="55335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480F27-A74B-4CD0-8673-954F9A8A72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8945" y1="20898" x2="20801" y2="27637"/>
                        <a14:backgroundMark x1="20801" y1="27637" x2="15723" y2="48926"/>
                        <a14:backgroundMark x1="65430" y1="61426" x2="65430" y2="6142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8286" y="1294450"/>
            <a:ext cx="8300358" cy="830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064725" y="671564"/>
            <a:ext cx="359343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سرير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4F6705-A6E0-434A-8D07-D23F8B77E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844" l="8594" r="94043">
                        <a14:foregroundMark x1="8594" y1="56152" x2="9668" y2="23926"/>
                        <a14:foregroundMark x1="9668" y1="23926" x2="8789" y2="23926"/>
                        <a14:foregroundMark x1="90625" y1="45117" x2="94043" y2="60449"/>
                        <a14:foregroundMark x1="94043" y1="60449" x2="93652" y2="65039"/>
                        <a14:foregroundMark x1="52246" y1="9082" x2="52246" y2="9082"/>
                        <a14:backgroundMark x1="30078" y1="75781" x2="19434" y2="58789"/>
                        <a14:backgroundMark x1="19434" y1="58789" x2="14844" y2="54297"/>
                        <a14:backgroundMark x1="14844" y1="54297" x2="14844" y2="54199"/>
                        <a14:backgroundMark x1="20996" y1="62305" x2="38770" y2="76563"/>
                        <a14:backgroundMark x1="38770" y1="76563" x2="45117" y2="78516"/>
                        <a14:backgroundMark x1="45117" y1="78516" x2="45313" y2="78516"/>
                        <a14:backgroundMark x1="61621" y1="83496" x2="74805" y2="70703"/>
                        <a14:backgroundMark x1="74805" y1="70703" x2="88086" y2="63477"/>
                        <a14:backgroundMark x1="88086" y1="63477" x2="88086" y2="63477"/>
                        <a14:backgroundMark x1="87695" y1="35254" x2="61816" y2="20996"/>
                        <a14:backgroundMark x1="61816" y1="20996" x2="57227" y2="14453"/>
                        <a14:backgroundMark x1="57227" y1="14453" x2="57227" y2="1445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60970" y="1969920"/>
            <a:ext cx="3497430" cy="34974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F07827B-5673-43CA-B734-2766AA7396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844" l="8594" r="94043">
                        <a14:foregroundMark x1="8594" y1="56152" x2="9668" y2="23926"/>
                        <a14:foregroundMark x1="9668" y1="23926" x2="8789" y2="23926"/>
                        <a14:foregroundMark x1="90625" y1="45117" x2="94043" y2="60449"/>
                        <a14:foregroundMark x1="94043" y1="60449" x2="93652" y2="65039"/>
                        <a14:foregroundMark x1="52246" y1="9082" x2="52246" y2="9082"/>
                        <a14:backgroundMark x1="30078" y1="75781" x2="19434" y2="58789"/>
                        <a14:backgroundMark x1="19434" y1="58789" x2="14844" y2="54297"/>
                        <a14:backgroundMark x1="14844" y1="54297" x2="14844" y2="54199"/>
                        <a14:backgroundMark x1="20996" y1="62305" x2="38770" y2="76563"/>
                        <a14:backgroundMark x1="38770" y1="76563" x2="45117" y2="78516"/>
                        <a14:backgroundMark x1="45117" y1="78516" x2="45313" y2="78516"/>
                        <a14:backgroundMark x1="61621" y1="83496" x2="74805" y2="70703"/>
                        <a14:backgroundMark x1="74805" y1="70703" x2="88086" y2="63477"/>
                        <a14:backgroundMark x1="88086" y1="63477" x2="88086" y2="63477"/>
                        <a14:backgroundMark x1="87695" y1="35254" x2="61816" y2="20996"/>
                        <a14:backgroundMark x1="61816" y1="20996" x2="57227" y2="14453"/>
                        <a14:backgroundMark x1="57227" y1="14453" x2="57227" y2="1445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12145"/>
            <a:ext cx="7772400" cy="7772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FC3744-DEC5-F696-20EF-019570330706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AF935C-1506-D78B-F368-F4E6FCAB9FBD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غرفة نومي</a:t>
            </a: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37329" y="957152"/>
            <a:ext cx="38341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خزانة</a:t>
            </a: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8A702F-32B8-4C42-86ED-B0E7B9C74529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001319-A6FE-46A4-9178-C6A8F13AE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9511" y="1429155"/>
            <a:ext cx="1429155" cy="14291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23F0D7-5BD3-4849-9029-437059F72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95269" y="1748366"/>
            <a:ext cx="790731" cy="7907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8C792B9-8EF7-4B6B-B990-8DF757AB08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543" b="92773" l="9961" r="92676">
                        <a14:foregroundMark x1="24512" y1="12695" x2="36035" y2="15332"/>
                        <a14:foregroundMark x1="36035" y1="15332" x2="66895" y2="32031"/>
                        <a14:foregroundMark x1="66895" y1="32031" x2="85254" y2="58887"/>
                        <a14:foregroundMark x1="85254" y1="58887" x2="88184" y2="78516"/>
                        <a14:foregroundMark x1="88184" y1="78516" x2="82910" y2="82227"/>
                        <a14:foregroundMark x1="82910" y1="82227" x2="24805" y2="82813"/>
                        <a14:foregroundMark x1="24805" y1="82813" x2="27441" y2="75098"/>
                        <a14:foregroundMark x1="27441" y1="75098" x2="29199" y2="73633"/>
                        <a14:foregroundMark x1="43262" y1="30273" x2="50000" y2="41211"/>
                        <a14:foregroundMark x1="50000" y1="41211" x2="68652" y2="55273"/>
                        <a14:foregroundMark x1="68652" y1="55273" x2="75098" y2="64453"/>
                        <a14:foregroundMark x1="75098" y1="64453" x2="78418" y2="25195"/>
                        <a14:foregroundMark x1="78418" y1="25195" x2="84375" y2="16504"/>
                        <a14:foregroundMark x1="84375" y1="16504" x2="87695" y2="26660"/>
                        <a14:foregroundMark x1="87695" y1="26660" x2="88574" y2="42383"/>
                        <a14:foregroundMark x1="89355" y1="26074" x2="92773" y2="87598"/>
                        <a14:foregroundMark x1="92773" y1="87598" x2="87598" y2="88867"/>
                        <a14:foregroundMark x1="86621" y1="8301" x2="65039" y2="7324"/>
                        <a14:foregroundMark x1="70605" y1="6543" x2="82813" y2="6543"/>
                        <a14:foregroundMark x1="61914" y1="8105" x2="17188" y2="14063"/>
                        <a14:foregroundMark x1="11426" y1="13477" x2="40527" y2="11719"/>
                        <a14:foregroundMark x1="11426" y1="19434" x2="12793" y2="88672"/>
                        <a14:foregroundMark x1="12793" y1="88672" x2="30859" y2="68848"/>
                        <a14:foregroundMark x1="30859" y1="68848" x2="30859" y2="68848"/>
                        <a14:foregroundMark x1="12207" y1="18555" x2="31250" y2="36914"/>
                        <a14:foregroundMark x1="31250" y1="36914" x2="31641" y2="37598"/>
                        <a14:foregroundMark x1="12793" y1="35449" x2="11816" y2="91797"/>
                        <a14:foregroundMark x1="30469" y1="70801" x2="36621" y2="66992"/>
                        <a14:foregroundMark x1="36621" y1="66992" x2="38770" y2="26465"/>
                        <a14:foregroundMark x1="38379" y1="53418" x2="38965" y2="87012"/>
                        <a14:foregroundMark x1="38965" y1="87012" x2="46289" y2="88379"/>
                        <a14:foregroundMark x1="46289" y1="88379" x2="52539" y2="80957"/>
                        <a14:foregroundMark x1="52539" y1="80957" x2="69629" y2="77148"/>
                        <a14:foregroundMark x1="69629" y1="77148" x2="75293" y2="67773"/>
                        <a14:foregroundMark x1="75293" y1="67773" x2="76074" y2="63477"/>
                        <a14:foregroundMark x1="66797" y1="71387" x2="59863" y2="43750"/>
                        <a14:foregroundMark x1="59863" y1="43750" x2="62988" y2="49414"/>
                        <a14:foregroundMark x1="62988" y1="49414" x2="63184" y2="58887"/>
                        <a14:foregroundMark x1="63184" y1="58887" x2="62500" y2="60742"/>
                        <a14:foregroundMark x1="75879" y1="68652" x2="81445" y2="78613"/>
                        <a14:foregroundMark x1="81445" y1="78613" x2="79492" y2="86719"/>
                        <a14:foregroundMark x1="79492" y1="86719" x2="61328" y2="89453"/>
                        <a14:foregroundMark x1="61328" y1="89453" x2="58301" y2="87988"/>
                        <a14:foregroundMark x1="63281" y1="87207" x2="80664" y2="89844"/>
                        <a14:foregroundMark x1="80664" y1="89844" x2="81250" y2="92773"/>
                        <a14:foregroundMark x1="82617" y1="51074" x2="81641" y2="27344"/>
                        <a14:foregroundMark x1="51758" y1="88477" x2="13965" y2="88477"/>
                        <a14:foregroundMark x1="13965" y1="88477" x2="13965" y2="88477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711" y="1308266"/>
            <a:ext cx="6301461" cy="630146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715CC0E-3776-4505-9C9F-258FD20D61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543" b="92773" l="9961" r="92676">
                        <a14:foregroundMark x1="24512" y1="12695" x2="36035" y2="15332"/>
                        <a14:foregroundMark x1="36035" y1="15332" x2="66895" y2="32031"/>
                        <a14:foregroundMark x1="66895" y1="32031" x2="85254" y2="58887"/>
                        <a14:foregroundMark x1="85254" y1="58887" x2="88184" y2="78516"/>
                        <a14:foregroundMark x1="88184" y1="78516" x2="82910" y2="82227"/>
                        <a14:foregroundMark x1="82910" y1="82227" x2="24805" y2="82813"/>
                        <a14:foregroundMark x1="24805" y1="82813" x2="27441" y2="75098"/>
                        <a14:foregroundMark x1="27441" y1="75098" x2="29199" y2="73633"/>
                        <a14:foregroundMark x1="43262" y1="30273" x2="50000" y2="41211"/>
                        <a14:foregroundMark x1="50000" y1="41211" x2="68652" y2="55273"/>
                        <a14:foregroundMark x1="68652" y1="55273" x2="75098" y2="64453"/>
                        <a14:foregroundMark x1="75098" y1="64453" x2="78418" y2="25195"/>
                        <a14:foregroundMark x1="78418" y1="25195" x2="84375" y2="16504"/>
                        <a14:foregroundMark x1="84375" y1="16504" x2="87695" y2="26660"/>
                        <a14:foregroundMark x1="87695" y1="26660" x2="88574" y2="42383"/>
                        <a14:foregroundMark x1="89355" y1="26074" x2="92773" y2="87598"/>
                        <a14:foregroundMark x1="92773" y1="87598" x2="87598" y2="88867"/>
                        <a14:foregroundMark x1="86621" y1="8301" x2="65039" y2="7324"/>
                        <a14:foregroundMark x1="70605" y1="6543" x2="82813" y2="6543"/>
                        <a14:foregroundMark x1="61914" y1="8105" x2="17188" y2="14063"/>
                        <a14:foregroundMark x1="11426" y1="13477" x2="40527" y2="11719"/>
                        <a14:foregroundMark x1="11426" y1="19434" x2="12793" y2="88672"/>
                        <a14:foregroundMark x1="12793" y1="88672" x2="30859" y2="68848"/>
                        <a14:foregroundMark x1="30859" y1="68848" x2="30859" y2="68848"/>
                        <a14:foregroundMark x1="12207" y1="18555" x2="31250" y2="36914"/>
                        <a14:foregroundMark x1="31250" y1="36914" x2="31641" y2="37598"/>
                        <a14:foregroundMark x1="12793" y1="35449" x2="11816" y2="91797"/>
                        <a14:foregroundMark x1="30469" y1="70801" x2="36621" y2="66992"/>
                        <a14:foregroundMark x1="36621" y1="66992" x2="38770" y2="26465"/>
                        <a14:foregroundMark x1="38379" y1="53418" x2="38965" y2="87012"/>
                        <a14:foregroundMark x1="38965" y1="87012" x2="46289" y2="88379"/>
                        <a14:foregroundMark x1="46289" y1="88379" x2="52539" y2="80957"/>
                        <a14:foregroundMark x1="52539" y1="80957" x2="69629" y2="77148"/>
                        <a14:foregroundMark x1="69629" y1="77148" x2="75293" y2="67773"/>
                        <a14:foregroundMark x1="75293" y1="67773" x2="76074" y2="63477"/>
                        <a14:foregroundMark x1="66797" y1="71387" x2="59863" y2="43750"/>
                        <a14:foregroundMark x1="59863" y1="43750" x2="62988" y2="49414"/>
                        <a14:foregroundMark x1="62988" y1="49414" x2="63184" y2="58887"/>
                        <a14:foregroundMark x1="63184" y1="58887" x2="62500" y2="60742"/>
                        <a14:foregroundMark x1="75879" y1="68652" x2="81445" y2="78613"/>
                        <a14:foregroundMark x1="81445" y1="78613" x2="79492" y2="86719"/>
                        <a14:foregroundMark x1="79492" y1="86719" x2="61328" y2="89453"/>
                        <a14:foregroundMark x1="61328" y1="89453" x2="58301" y2="87988"/>
                        <a14:foregroundMark x1="63281" y1="87207" x2="80664" y2="89844"/>
                        <a14:foregroundMark x1="80664" y1="89844" x2="81250" y2="92773"/>
                        <a14:foregroundMark x1="82617" y1="51074" x2="81641" y2="27344"/>
                        <a14:foregroundMark x1="51758" y1="88477" x2="13965" y2="88477"/>
                        <a14:foregroundMark x1="13965" y1="88477" x2="13965" y2="884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73019" y="2143731"/>
            <a:ext cx="2762812" cy="2762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374B1E-D41B-43AA-B128-3EB6960E535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61" b="90918" l="9961" r="89844">
                        <a14:foregroundMark x1="46777" y1="33203" x2="59570" y2="44824"/>
                        <a14:foregroundMark x1="59570" y1="44824" x2="77930" y2="79395"/>
                        <a14:foregroundMark x1="77930" y1="79395" x2="63672" y2="84668"/>
                        <a14:foregroundMark x1="63672" y1="84668" x2="59766" y2="84082"/>
                        <a14:foregroundMark x1="75781" y1="72949" x2="75977" y2="40332"/>
                        <a14:foregroundMark x1="75977" y1="40332" x2="70215" y2="37402"/>
                        <a14:foregroundMark x1="70215" y1="37402" x2="70117" y2="37402"/>
                        <a14:foregroundMark x1="83691" y1="85156" x2="83691" y2="85156"/>
                        <a14:foregroundMark x1="83301" y1="85156" x2="80371" y2="42480"/>
                        <a14:foregroundMark x1="80859" y1="26758" x2="65332" y2="41504"/>
                        <a14:foregroundMark x1="82324" y1="25195" x2="68652" y2="27734"/>
                        <a14:foregroundMark x1="83691" y1="25195" x2="83691" y2="25195"/>
                        <a14:foregroundMark x1="78711" y1="25195" x2="78711" y2="25195"/>
                        <a14:foregroundMark x1="60645" y1="25000" x2="58105" y2="36133"/>
                        <a14:foregroundMark x1="58105" y1="36133" x2="58691" y2="37402"/>
                        <a14:foregroundMark x1="38086" y1="25293" x2="56250" y2="27051"/>
                        <a14:foregroundMark x1="56250" y1="27051" x2="63281" y2="25488"/>
                        <a14:foregroundMark x1="63281" y1="25488" x2="63867" y2="25195"/>
                        <a14:foregroundMark x1="26953" y1="25000" x2="26953" y2="25000"/>
                        <a14:foregroundMark x1="35254" y1="25000" x2="35449" y2="25000"/>
                        <a14:foregroundMark x1="43457" y1="25293" x2="43457" y2="25293"/>
                        <a14:foregroundMark x1="51465" y1="25000" x2="51465" y2="25000"/>
                        <a14:foregroundMark x1="75684" y1="25293" x2="75684" y2="25293"/>
                        <a14:foregroundMark x1="79688" y1="24414" x2="79688" y2="24414"/>
                        <a14:foregroundMark x1="83496" y1="24609" x2="83496" y2="24609"/>
                        <a14:foregroundMark x1="83789" y1="28711" x2="83789" y2="28711"/>
                        <a14:foregroundMark x1="83691" y1="51953" x2="83691" y2="51953"/>
                        <a14:foregroundMark x1="83789" y1="59180" x2="83789" y2="59180"/>
                        <a14:foregroundMark x1="83594" y1="56738" x2="83594" y2="56738"/>
                        <a14:foregroundMark x1="83789" y1="54688" x2="83789" y2="54199"/>
                        <a14:foregroundMark x1="83594" y1="65820" x2="83594" y2="65820"/>
                        <a14:foregroundMark x1="70703" y1="73535" x2="56641" y2="65918"/>
                        <a14:foregroundMark x1="56641" y1="65918" x2="56543" y2="61035"/>
                        <a14:foregroundMark x1="79297" y1="57520" x2="75293" y2="71777"/>
                        <a14:foregroundMark x1="81348" y1="62402" x2="75293" y2="74219"/>
                        <a14:foregroundMark x1="71777" y1="68750" x2="71484" y2="59570"/>
                        <a14:foregroundMark x1="81543" y1="77539" x2="79199" y2="79395"/>
                        <a14:foregroundMark x1="81543" y1="85449" x2="73926" y2="87988"/>
                        <a14:foregroundMark x1="72020" y1="88011" x2="65820" y2="88086"/>
                        <a14:foregroundMark x1="28619" y1="88650" x2="24902" y2="83301"/>
                        <a14:foregroundMark x1="24949" y1="74902" x2="24986" y2="68309"/>
                        <a14:foregroundMark x1="24902" y1="83301" x2="24949" y2="74902"/>
                        <a14:foregroundMark x1="24707" y1="87402" x2="24707" y2="87402"/>
                        <a14:foregroundMark x1="24512" y1="85254" x2="24512" y2="85254"/>
                        <a14:foregroundMark x1="24707" y1="89063" x2="24707" y2="89063"/>
                        <a14:foregroundMark x1="68457" y1="30273" x2="66211" y2="39355"/>
                        <a14:foregroundMark x1="48047" y1="25098" x2="48047" y2="25098"/>
                        <a14:foregroundMark x1="40723" y1="25195" x2="40723" y2="25195"/>
                        <a14:foregroundMark x1="33691" y1="25000" x2="33691" y2="25000"/>
                        <a14:foregroundMark x1="29688" y1="24805" x2="29688" y2="24805"/>
                        <a14:foregroundMark x1="42578" y1="24902" x2="42578" y2="24121"/>
                        <a14:foregroundMark x1="38379" y1="25098" x2="38379" y2="25098"/>
                        <a14:foregroundMark x1="47168" y1="25293" x2="47168" y2="25293"/>
                        <a14:foregroundMark x1="39648" y1="25000" x2="39648" y2="25000"/>
                        <a14:foregroundMark x1="24609" y1="25391" x2="24609" y2="25391"/>
                        <a14:foregroundMark x1="24219" y1="25098" x2="32813" y2="24805"/>
                        <a14:foregroundMark x1="32813" y1="24805" x2="37598" y2="25098"/>
                        <a14:foregroundMark x1="24121" y1="25195" x2="24121" y2="25098"/>
                        <a14:foregroundMark x1="68164" y1="24609" x2="68164" y2="24609"/>
                        <a14:foregroundMark x1="73047" y1="24609" x2="73047" y2="24609"/>
                        <a14:foregroundMark x1="76855" y1="24512" x2="76855" y2="24512"/>
                        <a14:foregroundMark x1="76855" y1="24512" x2="76855" y2="24512"/>
                        <a14:foregroundMark x1="41211" y1="24316" x2="41211" y2="24316"/>
                        <a14:foregroundMark x1="30664" y1="24316" x2="30664" y2="24316"/>
                        <a14:foregroundMark x1="25488" y1="24414" x2="25488" y2="24414"/>
                        <a14:foregroundMark x1="24512" y1="24805" x2="24512" y2="24805"/>
                        <a14:foregroundMark x1="24121" y1="24805" x2="24121" y2="24805"/>
                        <a14:foregroundMark x1="27539" y1="24512" x2="27539" y2="24512"/>
                        <a14:foregroundMark x1="33105" y1="24316" x2="33105" y2="24316"/>
                        <a14:foregroundMark x1="38770" y1="24316" x2="38770" y2="24316"/>
                        <a14:foregroundMark x1="36133" y1="24414" x2="36133" y2="24414"/>
                        <a14:foregroundMark x1="40039" y1="24414" x2="40039" y2="24414"/>
                        <a14:foregroundMark x1="34766" y1="24219" x2="34766" y2="24219"/>
                        <a14:foregroundMark x1="38086" y1="24219" x2="38086" y2="24219"/>
                        <a14:foregroundMark x1="43848" y1="24414" x2="43848" y2="24414"/>
                        <a14:foregroundMark x1="28906" y1="24414" x2="28906" y2="24414"/>
                        <a14:foregroundMark x1="24609" y1="55859" x2="24609" y2="55859"/>
                        <a14:foregroundMark x1="24219" y1="45996" x2="24219" y2="45996"/>
                        <a14:foregroundMark x1="24512" y1="39746" x2="24512" y2="39746"/>
                        <a14:foregroundMark x1="24512" y1="35938" x2="24512" y2="35938"/>
                        <a14:foregroundMark x1="24609" y1="32520" x2="24609" y2="32520"/>
                        <a14:foregroundMark x1="24609" y1="28809" x2="24609" y2="28809"/>
                        <a14:foregroundMark x1="24609" y1="27832" x2="24902" y2="38867"/>
                        <a14:foregroundMark x1="24902" y1="52441" x2="25391" y2="39258"/>
                        <a14:foregroundMark x1="24902" y1="39941" x2="25879" y2="45215"/>
                        <a14:foregroundMark x1="24902" y1="45215" x2="24707" y2="41699"/>
                        <a14:foregroundMark x1="83691" y1="66134" x2="83691" y2="62500"/>
                        <a14:foregroundMark x1="83594" y1="78027" x2="83301" y2="72559"/>
                        <a14:foregroundMark x1="83414" y1="69336" x2="83496" y2="67773"/>
                        <a14:foregroundMark x1="83301" y1="71484" x2="83414" y2="69336"/>
                        <a14:foregroundMark x1="25000" y1="90332" x2="25000" y2="90332"/>
                        <a14:foregroundMark x1="61426" y1="25977" x2="44727" y2="25195"/>
                        <a14:foregroundMark x1="46387" y1="25000" x2="53711" y2="24805"/>
                        <a14:foregroundMark x1="53711" y1="24805" x2="60742" y2="24805"/>
                        <a14:foregroundMark x1="36621" y1="25000" x2="26465" y2="25195"/>
                        <a14:foregroundMark x1="26953" y1="24316" x2="26953" y2="24316"/>
                        <a14:foregroundMark x1="32324" y1="24219" x2="32227" y2="24219"/>
                        <a14:foregroundMark x1="29590" y1="24512" x2="29590" y2="24512"/>
                        <a14:foregroundMark x1="30371" y1="24707" x2="58789" y2="31348"/>
                        <a14:foregroundMark x1="37207" y1="24512" x2="37207" y2="24512"/>
                        <a14:foregroundMark x1="82813" y1="31250" x2="82813" y2="46289"/>
                        <a14:foregroundMark x1="83496" y1="31348" x2="82715" y2="49512"/>
                        <a14:foregroundMark x1="83203" y1="54102" x2="81836" y2="30078"/>
                        <a14:foregroundMark x1="83789" y1="32227" x2="83789" y2="34277"/>
                        <a14:foregroundMark x1="83984" y1="50488" x2="83789" y2="36914"/>
                        <a14:foregroundMark x1="68457" y1="49023" x2="68457" y2="41211"/>
                        <a14:foregroundMark x1="68457" y1="41211" x2="70605" y2="65820"/>
                        <a14:foregroundMark x1="54102" y1="68750" x2="53125" y2="54395"/>
                        <a14:foregroundMark x1="53125" y1="54395" x2="52148" y2="68750"/>
                        <a14:foregroundMark x1="52148" y1="68750" x2="52148" y2="68750"/>
                        <a14:foregroundMark x1="24844" y1="63884" x2="24512" y2="43945"/>
                        <a14:foregroundMark x1="25028" y1="74902" x2="24856" y2="64579"/>
                        <a14:foregroundMark x1="25195" y1="84961" x2="25028" y2="74902"/>
                        <a14:foregroundMark x1="83691" y1="72070" x2="83691" y2="72070"/>
                        <a14:foregroundMark x1="83594" y1="70605" x2="83594" y2="70605"/>
                        <a14:foregroundMark x1="83594" y1="73340" x2="83594" y2="73340"/>
                        <a14:foregroundMark x1="83789" y1="80957" x2="83789" y2="80957"/>
                        <a14:foregroundMark x1="83887" y1="88379" x2="83887" y2="87891"/>
                        <a14:foregroundMark x1="83691" y1="85352" x2="83496" y2="84277"/>
                        <a14:foregroundMark x1="83789" y1="86426" x2="83789" y2="86426"/>
                        <a14:foregroundMark x1="83691" y1="90430" x2="83691" y2="89551"/>
                        <a14:foregroundMark x1="25391" y1="90723" x2="25391" y2="90723"/>
                        <a14:foregroundMark x1="24316" y1="84766" x2="24316" y2="84570"/>
                        <a14:foregroundMark x1="47348" y1="88519" x2="30078" y2="88184"/>
                        <a14:foregroundMark x1="65332" y1="88867" x2="51411" y2="88597"/>
                        <a14:foregroundMark x1="82910" y1="90918" x2="82910" y2="90918"/>
                        <a14:foregroundMark x1="82715" y1="89160" x2="82520" y2="89160"/>
                        <a14:foregroundMark x1="78906" y1="88867" x2="78906" y2="88867"/>
                        <a14:foregroundMark x1="73047" y1="88770" x2="73047" y2="88770"/>
                        <a14:backgroundMark x1="19141" y1="78125" x2="14258" y2="33691"/>
                        <a14:backgroundMark x1="14258" y1="33691" x2="19824" y2="20117"/>
                        <a14:backgroundMark x1="19824" y1="20117" x2="74023" y2="16504"/>
                        <a14:backgroundMark x1="74023" y1="16504" x2="77246" y2="16797"/>
                        <a14:backgroundMark x1="44922" y1="21777" x2="29102" y2="21777"/>
                        <a14:backgroundMark x1="29102" y1="21777" x2="20508" y2="24219"/>
                        <a14:backgroundMark x1="20508" y1="24219" x2="22754" y2="30859"/>
                        <a14:backgroundMark x1="22925" y1="35938" x2="23047" y2="39551"/>
                        <a14:backgroundMark x1="22754" y1="30859" x2="22925" y2="35938"/>
                        <a14:backgroundMark x1="23047" y1="39551" x2="23047" y2="39746"/>
                        <a14:backgroundMark x1="56348" y1="16504" x2="75586" y2="19629"/>
                        <a14:backgroundMark x1="75586" y1="19629" x2="77930" y2="19629"/>
                        <a14:backgroundMark x1="86719" y1="85645" x2="88086" y2="60938"/>
                        <a14:backgroundMark x1="84961" y1="86133" x2="88574" y2="70117"/>
                        <a14:backgroundMark x1="88574" y1="70117" x2="88574" y2="70117"/>
                        <a14:backgroundMark x1="85352" y1="66113" x2="85547" y2="81543"/>
                        <a14:backgroundMark x1="84668" y1="71973" x2="84668" y2="71973"/>
                        <a14:backgroundMark x1="27441" y1="90039" x2="58398" y2="90723"/>
                        <a14:backgroundMark x1="66016" y1="89955" x2="71973" y2="89355"/>
                        <a14:backgroundMark x1="58398" y1="90723" x2="63404" y2="90219"/>
                        <a14:backgroundMark x1="71973" y1="89355" x2="78516" y2="90039"/>
                        <a14:backgroundMark x1="66309" y1="90332" x2="50781" y2="90527"/>
                        <a14:backgroundMark x1="50781" y1="90527" x2="49902" y2="90820"/>
                        <a14:backgroundMark x1="81543" y1="89453" x2="75977" y2="91406"/>
                        <a14:backgroundMark x1="59863" y1="90332" x2="49707" y2="90332"/>
                        <a14:backgroundMark x1="46484" y1="89844" x2="54590" y2="90137"/>
                        <a14:backgroundMark x1="15820" y1="86035" x2="17090" y2="76855"/>
                        <a14:backgroundMark x1="22363" y1="68750" x2="22266" y2="60645"/>
                        <a14:backgroundMark x1="23242" y1="63965" x2="22656" y2="70605"/>
                        <a14:backgroundMark x1="22656" y1="73535" x2="23047" y2="76660"/>
                        <a14:backgroundMark x1="23535" y1="76074" x2="23535" y2="74121"/>
                        <a14:backgroundMark x1="23828" y1="63770" x2="23242" y2="68945"/>
                        <a14:backgroundMark x1="23926" y1="65820" x2="23828" y2="65430"/>
                        <a14:backgroundMark x1="23926" y1="63965" x2="23340" y2="63281"/>
                        <a14:backgroundMark x1="23828" y1="74902" x2="23828" y2="74902"/>
                        <a14:backgroundMark x1="24023" y1="75000" x2="24023" y2="75000"/>
                        <a14:backgroundMark x1="84375" y1="69336" x2="84375" y2="69336"/>
                        <a14:backgroundMark x1="83105" y1="91113" x2="83105" y2="91113"/>
                        <a14:backgroundMark x1="77441" y1="22363" x2="57617" y2="21387"/>
                      </a14:backgroundRemoval>
                    </a14:imgEffect>
                  </a14:imgLayer>
                </a14:imgProps>
              </a:ext>
            </a:extLst>
          </a:blip>
          <a:srcRect l="21405" t="22495" r="13790" b="7811"/>
          <a:stretch/>
        </p:blipFill>
        <p:spPr>
          <a:xfrm>
            <a:off x="-1840296" y="1429155"/>
            <a:ext cx="1574528" cy="169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1112145"/>
            <a:ext cx="45100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كمدينو</a:t>
            </a: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9A827C-B00C-47FC-BCD1-629AC65FF8AB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0DF6B5-478D-4A2A-987E-6286777C0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4727" l="9961" r="99512">
                        <a14:foregroundMark x1="61133" y1="33008" x2="58789" y2="28125"/>
                        <a14:foregroundMark x1="52832" y1="3125" x2="44531" y2="15820"/>
                        <a14:foregroundMark x1="36230" y1="15039" x2="36230" y2="15039"/>
                        <a14:foregroundMark x1="37988" y1="18164" x2="37988" y2="18164"/>
                        <a14:foregroundMark x1="40234" y1="20801" x2="40234" y2="20801"/>
                        <a14:foregroundMark x1="43164" y1="21777" x2="43164" y2="21777"/>
                        <a14:foregroundMark x1="45117" y1="22754" x2="45117" y2="22754"/>
                        <a14:foregroundMark x1="46973" y1="22363" x2="46973" y2="22363"/>
                        <a14:foregroundMark x1="70703" y1="93359" x2="70703" y2="93359"/>
                        <a14:foregroundMark x1="27148" y1="94727" x2="27148" y2="94727"/>
                        <a14:foregroundMark x1="25781" y1="86621" x2="24414" y2="68848"/>
                        <a14:foregroundMark x1="34473" y1="58984" x2="61621" y2="72070"/>
                        <a14:foregroundMark x1="61621" y1="72070" x2="70410" y2="73145"/>
                        <a14:foregroundMark x1="70410" y1="73145" x2="71680" y2="51855"/>
                        <a14:foregroundMark x1="57227" y1="30078" x2="47559" y2="34570"/>
                        <a14:foregroundMark x1="47559" y1="34570" x2="33398" y2="36816"/>
                        <a14:foregroundMark x1="33398" y1="36816" x2="41992" y2="33887"/>
                        <a14:foregroundMark x1="41992" y1="33887" x2="53027" y2="47852"/>
                        <a14:foregroundMark x1="54688" y1="47852" x2="59570" y2="42969"/>
                        <a14:foregroundMark x1="59570" y1="42969" x2="46289" y2="39160"/>
                        <a14:foregroundMark x1="46289" y1="39160" x2="27148" y2="39746"/>
                        <a14:foregroundMark x1="27148" y1="39746" x2="26953" y2="39551"/>
                        <a14:foregroundMark x1="28711" y1="32422" x2="32813" y2="38965"/>
                        <a14:foregroundMark x1="32813" y1="38965" x2="37598" y2="38965"/>
                        <a14:foregroundMark x1="27148" y1="32422" x2="43262" y2="33594"/>
                        <a14:foregroundMark x1="43262" y1="33594" x2="51660" y2="32031"/>
                        <a14:foregroundMark x1="44336" y1="38574" x2="70313" y2="36426"/>
                        <a14:foregroundMark x1="70313" y1="36426" x2="74414" y2="36621"/>
                        <a14:foregroundMark x1="22168" y1="37793" x2="29102" y2="40137"/>
                        <a14:foregroundMark x1="29102" y1="52832" x2="29395" y2="42773"/>
                        <a14:foregroundMark x1="29395" y1="42773" x2="48730" y2="40527"/>
                        <a14:foregroundMark x1="49902" y1="49805" x2="49316" y2="49023"/>
                        <a14:foregroundMark x1="23828" y1="47070" x2="23438" y2="65430"/>
                        <a14:foregroundMark x1="23438" y1="65430" x2="24805" y2="69043"/>
                        <a14:foregroundMark x1="28711" y1="75195" x2="41699" y2="75195"/>
                        <a14:foregroundMark x1="41699" y1="75195" x2="71387" y2="71875"/>
                        <a14:foregroundMark x1="71387" y1="71875" x2="72461" y2="63672"/>
                        <a14:foregroundMark x1="38672" y1="58984" x2="66113" y2="60352"/>
                        <a14:foregroundMark x1="63574" y1="57324" x2="64355" y2="73145"/>
                        <a14:foregroundMark x1="64355" y1="73145" x2="54785" y2="58301"/>
                        <a14:foregroundMark x1="54785" y1="58301" x2="54688" y2="56934"/>
                        <a14:foregroundMark x1="68652" y1="82715" x2="69727" y2="94336"/>
                        <a14:foregroundMark x1="84961" y1="85645" x2="87305" y2="69238"/>
                        <a14:foregroundMark x1="93652" y1="62500" x2="99121" y2="68652"/>
                        <a14:foregroundMark x1="87891" y1="49023" x2="98535" y2="37305"/>
                        <a14:foregroundMark x1="98535" y1="37305" x2="99512" y2="13477"/>
                        <a14:foregroundMark x1="85547" y1="48633" x2="90332" y2="59277"/>
                        <a14:foregroundMark x1="90332" y1="59277" x2="92871" y2="61914"/>
                        <a14:backgroundMark x1="13477" y1="90234" x2="18848" y2="86621"/>
                        <a14:backgroundMark x1="18848" y1="86621" x2="21387" y2="90820"/>
                        <a14:backgroundMark x1="34082" y1="92969" x2="30664" y2="98926"/>
                        <a14:backgroundMark x1="30664" y1="98926" x2="30664" y2="98926"/>
                        <a14:backgroundMark x1="31543" y1="93945" x2="32715" y2="94336"/>
                        <a14:backgroundMark x1="30762" y1="94336" x2="30957" y2="94336"/>
                        <a14:backgroundMark x1="56445" y1="87012" x2="40430" y2="88379"/>
                        <a14:backgroundMark x1="53223" y1="87988" x2="60547" y2="88184"/>
                        <a14:backgroundMark x1="60938" y1="88184" x2="61621" y2="88184"/>
                        <a14:backgroundMark x1="19824" y1="87207" x2="22168" y2="87598"/>
                        <a14:backgroundMark x1="23047" y1="87793" x2="23047" y2="87793"/>
                        <a14:backgroundMark x1="23242" y1="87402" x2="23242" y2="87402"/>
                        <a14:backgroundMark x1="23535" y1="87598" x2="23535" y2="87598"/>
                        <a14:backgroundMark x1="74805" y1="87891" x2="81738" y2="87793"/>
                        <a14:backgroundMark x1="81738" y1="87793" x2="81836" y2="87793"/>
                        <a14:backgroundMark x1="82031" y1="84180" x2="74512" y2="84180"/>
                        <a14:backgroundMark x1="74219" y1="87207" x2="74219" y2="87207"/>
                        <a14:backgroundMark x1="74219" y1="87793" x2="74219" y2="87793"/>
                        <a14:backgroundMark x1="74023" y1="87109" x2="74023" y2="86230"/>
                        <a14:backgroundMark x1="73926" y1="87793" x2="73926" y2="87793"/>
                        <a14:backgroundMark x1="74121" y1="94531" x2="77246" y2="94336"/>
                        <a14:backgroundMark x1="82227" y1="86816" x2="82617" y2="88477"/>
                        <a14:backgroundMark x1="82617" y1="86914" x2="82617" y2="89258"/>
                        <a14:backgroundMark x1="83398" y1="88672" x2="82617" y2="85254"/>
                        <a14:backgroundMark x1="63184" y1="87793" x2="62891" y2="87793"/>
                        <a14:backgroundMark x1="62305" y1="83984" x2="62305" y2="83984"/>
                        <a14:backgroundMark x1="66602" y1="89844" x2="66602" y2="89844"/>
                        <a14:backgroundMark x1="30469" y1="94434" x2="30469" y2="94434"/>
                        <a14:backgroundMark x1="30176" y1="94629" x2="30176" y2="94531"/>
                        <a14:backgroundMark x1="34375" y1="88281" x2="34375" y2="88281"/>
                        <a14:backgroundMark x1="34082" y1="88477" x2="34082" y2="884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14552" y="2393429"/>
            <a:ext cx="3343848" cy="33438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458F24-C3A2-4219-954E-E6E7356933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4727" l="9961" r="99512">
                        <a14:foregroundMark x1="61133" y1="33008" x2="58789" y2="28125"/>
                        <a14:foregroundMark x1="52832" y1="3125" x2="44531" y2="15820"/>
                        <a14:foregroundMark x1="36230" y1="15039" x2="36230" y2="15039"/>
                        <a14:foregroundMark x1="37988" y1="18164" x2="37988" y2="18164"/>
                        <a14:foregroundMark x1="40234" y1="20801" x2="40234" y2="20801"/>
                        <a14:foregroundMark x1="43164" y1="21777" x2="43164" y2="21777"/>
                        <a14:foregroundMark x1="45117" y1="22754" x2="45117" y2="22754"/>
                        <a14:foregroundMark x1="46973" y1="22363" x2="46973" y2="22363"/>
                        <a14:foregroundMark x1="70703" y1="93359" x2="70703" y2="93359"/>
                        <a14:foregroundMark x1="27148" y1="94727" x2="27148" y2="94727"/>
                        <a14:foregroundMark x1="25781" y1="86621" x2="24414" y2="68848"/>
                        <a14:foregroundMark x1="34473" y1="58984" x2="61621" y2="72070"/>
                        <a14:foregroundMark x1="61621" y1="72070" x2="70410" y2="73145"/>
                        <a14:foregroundMark x1="70410" y1="73145" x2="71680" y2="51855"/>
                        <a14:foregroundMark x1="57227" y1="30078" x2="47559" y2="34570"/>
                        <a14:foregroundMark x1="47559" y1="34570" x2="33398" y2="36816"/>
                        <a14:foregroundMark x1="33398" y1="36816" x2="41992" y2="33887"/>
                        <a14:foregroundMark x1="41992" y1="33887" x2="53027" y2="47852"/>
                        <a14:foregroundMark x1="54688" y1="47852" x2="59570" y2="42969"/>
                        <a14:foregroundMark x1="59570" y1="42969" x2="46289" y2="39160"/>
                        <a14:foregroundMark x1="46289" y1="39160" x2="27148" y2="39746"/>
                        <a14:foregroundMark x1="27148" y1="39746" x2="26953" y2="39551"/>
                        <a14:foregroundMark x1="28711" y1="32422" x2="32813" y2="38965"/>
                        <a14:foregroundMark x1="32813" y1="38965" x2="37598" y2="38965"/>
                        <a14:foregroundMark x1="27148" y1="32422" x2="43262" y2="33594"/>
                        <a14:foregroundMark x1="43262" y1="33594" x2="51660" y2="32031"/>
                        <a14:foregroundMark x1="44336" y1="38574" x2="70313" y2="36426"/>
                        <a14:foregroundMark x1="70313" y1="36426" x2="74414" y2="36621"/>
                        <a14:foregroundMark x1="22168" y1="37793" x2="29102" y2="40137"/>
                        <a14:foregroundMark x1="29102" y1="52832" x2="29395" y2="42773"/>
                        <a14:foregroundMark x1="29395" y1="42773" x2="48730" y2="40527"/>
                        <a14:foregroundMark x1="49902" y1="49805" x2="49316" y2="49023"/>
                        <a14:foregroundMark x1="23828" y1="47070" x2="23438" y2="65430"/>
                        <a14:foregroundMark x1="23438" y1="65430" x2="24805" y2="69043"/>
                        <a14:foregroundMark x1="28711" y1="75195" x2="41699" y2="75195"/>
                        <a14:foregroundMark x1="41699" y1="75195" x2="71387" y2="71875"/>
                        <a14:foregroundMark x1="71387" y1="71875" x2="72461" y2="63672"/>
                        <a14:foregroundMark x1="38672" y1="58984" x2="66113" y2="60352"/>
                        <a14:foregroundMark x1="63574" y1="57324" x2="64355" y2="73145"/>
                        <a14:foregroundMark x1="64355" y1="73145" x2="54785" y2="58301"/>
                        <a14:foregroundMark x1="54785" y1="58301" x2="54688" y2="56934"/>
                        <a14:foregroundMark x1="68652" y1="82715" x2="69727" y2="94336"/>
                        <a14:foregroundMark x1="84961" y1="85645" x2="87305" y2="69238"/>
                        <a14:foregroundMark x1="93652" y1="62500" x2="99121" y2="68652"/>
                        <a14:foregroundMark x1="87891" y1="49023" x2="98535" y2="37305"/>
                        <a14:foregroundMark x1="98535" y1="37305" x2="99512" y2="13477"/>
                        <a14:foregroundMark x1="85547" y1="48633" x2="90332" y2="59277"/>
                        <a14:foregroundMark x1="90332" y1="59277" x2="92871" y2="61914"/>
                        <a14:backgroundMark x1="13477" y1="90234" x2="18848" y2="86621"/>
                        <a14:backgroundMark x1="18848" y1="86621" x2="21387" y2="90820"/>
                        <a14:backgroundMark x1="34082" y1="92969" x2="30664" y2="98926"/>
                        <a14:backgroundMark x1="30664" y1="98926" x2="30664" y2="98926"/>
                        <a14:backgroundMark x1="31543" y1="93945" x2="32715" y2="94336"/>
                        <a14:backgroundMark x1="30762" y1="94336" x2="30957" y2="94336"/>
                        <a14:backgroundMark x1="56445" y1="87012" x2="40430" y2="88379"/>
                        <a14:backgroundMark x1="53223" y1="87988" x2="60547" y2="88184"/>
                        <a14:backgroundMark x1="60938" y1="88184" x2="61621" y2="88184"/>
                        <a14:backgroundMark x1="19824" y1="87207" x2="22168" y2="87598"/>
                        <a14:backgroundMark x1="23047" y1="87793" x2="23047" y2="87793"/>
                        <a14:backgroundMark x1="23242" y1="87402" x2="23242" y2="87402"/>
                        <a14:backgroundMark x1="23535" y1="87598" x2="23535" y2="87598"/>
                        <a14:backgroundMark x1="74805" y1="87891" x2="81738" y2="87793"/>
                        <a14:backgroundMark x1="81738" y1="87793" x2="81836" y2="87793"/>
                        <a14:backgroundMark x1="82031" y1="84180" x2="74512" y2="84180"/>
                        <a14:backgroundMark x1="74219" y1="87207" x2="74219" y2="87207"/>
                        <a14:backgroundMark x1="74219" y1="87793" x2="74219" y2="87793"/>
                        <a14:backgroundMark x1="74023" y1="87109" x2="74023" y2="86230"/>
                        <a14:backgroundMark x1="73926" y1="87793" x2="73926" y2="87793"/>
                        <a14:backgroundMark x1="74121" y1="94531" x2="77246" y2="94336"/>
                        <a14:backgroundMark x1="82227" y1="86816" x2="82617" y2="88477"/>
                        <a14:backgroundMark x1="82617" y1="86914" x2="82617" y2="89258"/>
                        <a14:backgroundMark x1="83398" y1="88672" x2="82617" y2="85254"/>
                        <a14:backgroundMark x1="63184" y1="87793" x2="62891" y2="87793"/>
                        <a14:backgroundMark x1="62305" y1="83984" x2="62305" y2="83984"/>
                        <a14:backgroundMark x1="66602" y1="89844" x2="66602" y2="89844"/>
                        <a14:backgroundMark x1="30469" y1="94434" x2="30469" y2="94434"/>
                        <a14:backgroundMark x1="30176" y1="94629" x2="30176" y2="94531"/>
                        <a14:backgroundMark x1="34375" y1="88281" x2="34375" y2="88281"/>
                        <a14:backgroundMark x1="34082" y1="88477" x2="34082" y2="8847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0646" y="1429155"/>
            <a:ext cx="6377872" cy="637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400800" y="795135"/>
            <a:ext cx="357072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107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م</a:t>
            </a:r>
            <a:r>
              <a:rPr kumimoji="0" lang="ar-AE" sz="10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صباح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665AB4-C290-46FD-97A0-560C1824B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3828" y1="74805" x2="33203" y2="68555"/>
                        <a14:backgroundMark x1="33203" y1="68555" x2="39063" y2="60156"/>
                        <a14:backgroundMark x1="39063" y1="60156" x2="39063" y2="60156"/>
                        <a14:backgroundMark x1="55078" y1="55371" x2="68555" y2="68750"/>
                        <a14:backgroundMark x1="68555" y1="68750" x2="76367" y2="82520"/>
                        <a14:backgroundMark x1="76367" y1="82520" x2="76367" y2="83301"/>
                        <a14:backgroundMark x1="70117" y1="85449" x2="64941" y2="89063"/>
                        <a14:backgroundMark x1="64941" y1="89063" x2="55859" y2="91992"/>
                        <a14:backgroundMark x1="55859" y1="91992" x2="50098" y2="9199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1839" y="693569"/>
            <a:ext cx="7772400" cy="7772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1791D8-5D34-4CE7-A7BE-F7852D8A0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3828" y1="74805" x2="33203" y2="68555"/>
                        <a14:backgroundMark x1="33203" y1="68555" x2="39063" y2="60156"/>
                        <a14:backgroundMark x1="39063" y1="60156" x2="39063" y2="60156"/>
                        <a14:backgroundMark x1="55078" y1="55371" x2="68555" y2="68750"/>
                        <a14:backgroundMark x1="68555" y1="68750" x2="76367" y2="82520"/>
                        <a14:backgroundMark x1="76367" y1="82520" x2="76367" y2="83301"/>
                        <a14:backgroundMark x1="70117" y1="85449" x2="64941" y2="89063"/>
                        <a14:backgroundMark x1="64941" y1="89063" x2="55859" y2="91992"/>
                        <a14:backgroundMark x1="55859" y1="91992" x2="50098" y2="919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383" y="1933731"/>
            <a:ext cx="4347148" cy="43471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94EFAA-85E9-79E6-34E6-F3FEF0A4CACA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94FC71-A4D0-0405-BC8A-AA0556730819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غرفة نومي</a:t>
            </a:r>
          </a:p>
        </p:txBody>
      </p:sp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951657" y="795135"/>
            <a:ext cx="272821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بساط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63B344-97BF-43A1-A6A2-F93160037EB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026457-085A-4F9C-97EB-BFC24DD6D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570" r="89941">
                        <a14:foregroundMark x1="41797" y1="67090" x2="47852" y2="27930"/>
                        <a14:foregroundMark x1="47852" y1="27930" x2="69531" y2="43555"/>
                        <a14:foregroundMark x1="72852" y1="41113" x2="37988" y2="46777"/>
                        <a14:foregroundMark x1="37988" y1="46777" x2="37598" y2="46680"/>
                        <a14:foregroundMark x1="46191" y1="68457" x2="50879" y2="58984"/>
                        <a14:foregroundMark x1="9570" y1="55176" x2="9570" y2="55176"/>
                        <a14:foregroundMark x1="72266" y1="37598" x2="67676" y2="34668"/>
                        <a14:foregroundMark x1="67285" y1="34668" x2="42383" y2="41602"/>
                        <a14:foregroundMark x1="42383" y1="41602" x2="42383" y2="41504"/>
                        <a14:backgroundMark x1="11914" y1="62109" x2="15332" y2="68457"/>
                        <a14:backgroundMark x1="15332" y1="68457" x2="24707" y2="77246"/>
                        <a14:backgroundMark x1="24707" y1="77246" x2="39941" y2="84668"/>
                        <a14:backgroundMark x1="39941" y1="84668" x2="49609" y2="85547"/>
                        <a14:backgroundMark x1="49609" y1="85547" x2="56055" y2="82227"/>
                        <a14:backgroundMark x1="56055" y1="82227" x2="89648" y2="447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69605" y="1840043"/>
            <a:ext cx="4092314" cy="40923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C20FF5-64C9-4A26-87E8-B8D640C04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570" r="89941">
                        <a14:foregroundMark x1="41797" y1="67090" x2="47852" y2="27930"/>
                        <a14:foregroundMark x1="47852" y1="27930" x2="69531" y2="43555"/>
                        <a14:foregroundMark x1="72852" y1="41113" x2="37988" y2="46777"/>
                        <a14:foregroundMark x1="37988" y1="46777" x2="37598" y2="46680"/>
                        <a14:foregroundMark x1="46191" y1="68457" x2="50879" y2="58984"/>
                        <a14:foregroundMark x1="9570" y1="55176" x2="9570" y2="55176"/>
                        <a14:foregroundMark x1="72266" y1="37598" x2="67676" y2="34668"/>
                        <a14:foregroundMark x1="67285" y1="34668" x2="42383" y2="41602"/>
                        <a14:foregroundMark x1="42383" y1="41602" x2="42383" y2="41504"/>
                        <a14:backgroundMark x1="11914" y1="62109" x2="15332" y2="68457"/>
                        <a14:backgroundMark x1="15332" y1="68457" x2="24707" y2="77246"/>
                        <a14:backgroundMark x1="24707" y1="77246" x2="39941" y2="84668"/>
                        <a14:backgroundMark x1="39941" y1="84668" x2="49609" y2="85547"/>
                        <a14:backgroundMark x1="49609" y1="85547" x2="56055" y2="82227"/>
                        <a14:backgroundMark x1="56055" y1="82227" x2="89648" y2="4472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01904" y="795135"/>
            <a:ext cx="7642154" cy="764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21938" y="1095598"/>
            <a:ext cx="45627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مكتب الدراسة</a:t>
            </a:r>
            <a:endParaRPr kumimoji="0" lang="en-US" sz="72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FFF116-7BA9-421C-BD4D-D3F421D885F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2A7590-D10A-46A7-AEBC-19E2F51E5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89844" l="8887" r="92871">
                        <a14:foregroundMark x1="68652" y1="9082" x2="70313" y2="13672"/>
                        <a14:foregroundMark x1="90625" y1="31836" x2="91797" y2="78711"/>
                        <a14:foregroundMark x1="8984" y1="36035" x2="8984" y2="36035"/>
                        <a14:foregroundMark x1="73633" y1="24316" x2="71094" y2="24316"/>
                        <a14:foregroundMark x1="92871" y1="56641" x2="92871" y2="56641"/>
                        <a14:foregroundMark x1="69238" y1="75586" x2="69238" y2="75586"/>
                        <a14:foregroundMark x1="54297" y1="72656" x2="54297" y2="72656"/>
                        <a14:foregroundMark x1="56152" y1="75879" x2="56152" y2="75879"/>
                        <a14:foregroundMark x1="59082" y1="76270" x2="59082" y2="76270"/>
                        <a14:foregroundMark x1="31836" y1="88770" x2="31836" y2="88770"/>
                        <a14:foregroundMark x1="30664" y1="86719" x2="30664" y2="86719"/>
                        <a14:foregroundMark x1="30469" y1="85449" x2="30469" y2="85449"/>
                        <a14:foregroundMark x1="10742" y1="70313" x2="10742" y2="70313"/>
                        <a14:foregroundMark x1="16309" y1="82129" x2="16309" y2="82129"/>
                        <a14:foregroundMark x1="77344" y1="76953" x2="77344" y2="76953"/>
                        <a14:foregroundMark x1="78516" y1="75977" x2="78516" y2="75977"/>
                        <a14:foregroundMark x1="68457" y1="75195" x2="68457" y2="75195"/>
                        <a14:foregroundMark x1="70410" y1="79980" x2="70410" y2="79980"/>
                        <a14:foregroundMark x1="77539" y1="77734" x2="77539" y2="77734"/>
                        <a14:foregroundMark x1="77246" y1="78711" x2="77246" y2="78711"/>
                        <a14:foregroundMark x1="76758" y1="80566" x2="76758" y2="80566"/>
                        <a14:foregroundMark x1="77344" y1="79395" x2="77344" y2="79395"/>
                        <a14:foregroundMark x1="70605" y1="78809" x2="70605" y2="78809"/>
                        <a14:foregroundMark x1="69727" y1="76367" x2="69727" y2="76367"/>
                        <a14:foregroundMark x1="70117" y1="78125" x2="70117" y2="78125"/>
                        <a14:backgroundMark x1="21973" y1="81934" x2="25195" y2="85840"/>
                        <a14:backgroundMark x1="67480" y1="81152" x2="64746" y2="75977"/>
                        <a14:backgroundMark x1="15039" y1="83496" x2="15039" y2="83496"/>
                        <a14:backgroundMark x1="17676" y1="82617" x2="17676" y2="82617"/>
                        <a14:backgroundMark x1="17480" y1="82324" x2="16992" y2="82813"/>
                        <a14:backgroundMark x1="68773" y1="78613" x2="69531" y2="79785"/>
                        <a14:backgroundMark x1="68457" y1="78125" x2="68773" y2="78613"/>
                        <a14:backgroundMark x1="67383" y1="76465" x2="68457" y2="78125"/>
                        <a14:backgroundMark x1="68696" y1="78125" x2="68848" y2="79395"/>
                        <a14:backgroundMark x1="68555" y1="76953" x2="68696" y2="78125"/>
                        <a14:backgroundMark x1="69629" y1="81543" x2="69922" y2="81836"/>
                        <a14:backgroundMark x1="70215" y1="81348" x2="70215" y2="81348"/>
                        <a14:backgroundMark x1="72949" y1="82715" x2="72949" y2="82715"/>
                        <a14:backgroundMark x1="74609" y1="82715" x2="74609" y2="82715"/>
                        <a14:backgroundMark x1="78516" y1="80957" x2="78516" y2="80957"/>
                        <a14:backgroundMark x1="79102" y1="78613" x2="79102" y2="78613"/>
                        <a14:backgroundMark x1="79020" y1="79395" x2="78809" y2="80664"/>
                        <a14:backgroundMark x1="79134" y1="78711" x2="79020" y2="79395"/>
                        <a14:backgroundMark x1="79297" y1="77734" x2="79134" y2="78711"/>
                        <a14:backgroundMark x1="78809" y1="76953" x2="78711" y2="77148"/>
                        <a14:backgroundMark x1="78384" y1="79395" x2="78320" y2="80664"/>
                        <a14:backgroundMark x1="78418" y1="78711" x2="78384" y2="79395"/>
                        <a14:backgroundMark x1="77734" y1="81738" x2="77734" y2="81738"/>
                        <a14:backgroundMark x1="77539" y1="81445" x2="77539" y2="8154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34008" y="787840"/>
            <a:ext cx="1649007" cy="16490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36478C-9223-4F0D-9562-74DBA278DC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469" b="95020" l="9375" r="91211">
                        <a14:foregroundMark x1="35938" y1="5566" x2="39063" y2="11426"/>
                        <a14:foregroundMark x1="9375" y1="43555" x2="9375" y2="43359"/>
                        <a14:foregroundMark x1="36133" y1="90723" x2="38477" y2="89844"/>
                        <a14:foregroundMark x1="34961" y1="87207" x2="34961" y2="87207"/>
                        <a14:foregroundMark x1="37793" y1="95020" x2="37793" y2="95020"/>
                        <a14:foregroundMark x1="40527" y1="88867" x2="40527" y2="88867"/>
                        <a14:foregroundMark x1="91211" y1="75586" x2="89844" y2="63672"/>
                        <a14:foregroundMark x1="40332" y1="83496" x2="40332" y2="83496"/>
                        <a14:backgroundMark x1="79199" y1="9277" x2="73340" y2="27441"/>
                        <a14:backgroundMark x1="73340" y1="27441" x2="72754" y2="27930"/>
                        <a14:backgroundMark x1="79199" y1="84766" x2="65234" y2="82813"/>
                        <a14:backgroundMark x1="65234" y1="82813" x2="52734" y2="75391"/>
                        <a14:backgroundMark x1="52734" y1="75391" x2="48242" y2="68652"/>
                        <a14:backgroundMark x1="72266" y1="79199" x2="53418" y2="67383"/>
                        <a14:backgroundMark x1="44629" y1="73535" x2="47070" y2="93359"/>
                        <a14:backgroundMark x1="45117" y1="91895" x2="45117" y2="70117"/>
                        <a14:backgroundMark x1="41262" y1="88867" x2="41113" y2="91016"/>
                        <a14:backgroundMark x1="41636" y1="83496" x2="41262" y2="88867"/>
                        <a14:backgroundMark x1="42383" y1="72754" x2="41636" y2="83496"/>
                        <a14:backgroundMark x1="41113" y1="91016" x2="41406" y2="92676"/>
                        <a14:backgroundMark x1="31348" y1="77246" x2="32324" y2="96094"/>
                        <a14:backgroundMark x1="27441" y1="96094" x2="25293" y2="76465"/>
                        <a14:backgroundMark x1="85254" y1="31641" x2="80371" y2="12793"/>
                        <a14:backgroundMark x1="72852" y1="27051" x2="72656" y2="26855"/>
                        <a14:backgroundMark x1="72363" y1="25586" x2="72363" y2="25391"/>
                        <a14:backgroundMark x1="33105" y1="90820" x2="33105" y2="90430"/>
                        <a14:backgroundMark x1="33496" y1="90723" x2="33496" y2="90723"/>
                        <a14:backgroundMark x1="33496" y1="92676" x2="33496" y2="92676"/>
                        <a14:backgroundMark x1="41699" y1="76367" x2="41699" y2="76367"/>
                        <a14:backgroundMark x1="41406" y1="76367" x2="41406" y2="76367"/>
                        <a14:backgroundMark x1="33496" y1="80176" x2="33496" y2="8017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67477" y="2169537"/>
            <a:ext cx="3061740" cy="30617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574621-DBBA-4290-A1B6-F51CE3BA4E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469" b="95020" l="9375" r="91211">
                        <a14:foregroundMark x1="35938" y1="5566" x2="39063" y2="11426"/>
                        <a14:foregroundMark x1="9375" y1="43555" x2="9375" y2="43359"/>
                        <a14:foregroundMark x1="36133" y1="90723" x2="38477" y2="89844"/>
                        <a14:foregroundMark x1="34961" y1="87207" x2="34961" y2="87207"/>
                        <a14:foregroundMark x1="37793" y1="95020" x2="37793" y2="95020"/>
                        <a14:foregroundMark x1="40527" y1="88867" x2="40527" y2="88867"/>
                        <a14:foregroundMark x1="91211" y1="75586" x2="89844" y2="63672"/>
                        <a14:foregroundMark x1="40332" y1="83496" x2="40332" y2="83496"/>
                        <a14:backgroundMark x1="79199" y1="9277" x2="73340" y2="27441"/>
                        <a14:backgroundMark x1="73340" y1="27441" x2="72754" y2="27930"/>
                        <a14:backgroundMark x1="79199" y1="84766" x2="65234" y2="82813"/>
                        <a14:backgroundMark x1="65234" y1="82813" x2="52734" y2="75391"/>
                        <a14:backgroundMark x1="52734" y1="75391" x2="48242" y2="68652"/>
                        <a14:backgroundMark x1="72266" y1="79199" x2="53418" y2="67383"/>
                        <a14:backgroundMark x1="44629" y1="73535" x2="47070" y2="93359"/>
                        <a14:backgroundMark x1="45117" y1="91895" x2="45117" y2="70117"/>
                        <a14:backgroundMark x1="41262" y1="88867" x2="41113" y2="91016"/>
                        <a14:backgroundMark x1="41636" y1="83496" x2="41262" y2="88867"/>
                        <a14:backgroundMark x1="42383" y1="72754" x2="41636" y2="83496"/>
                        <a14:backgroundMark x1="41113" y1="91016" x2="41406" y2="92676"/>
                        <a14:backgroundMark x1="31348" y1="77246" x2="32324" y2="96094"/>
                        <a14:backgroundMark x1="27441" y1="96094" x2="25293" y2="76465"/>
                        <a14:backgroundMark x1="85254" y1="31641" x2="80371" y2="12793"/>
                        <a14:backgroundMark x1="72852" y1="27051" x2="72656" y2="26855"/>
                        <a14:backgroundMark x1="72363" y1="25586" x2="72363" y2="25391"/>
                        <a14:backgroundMark x1="33105" y1="90820" x2="33105" y2="90430"/>
                        <a14:backgroundMark x1="33496" y1="90723" x2="33496" y2="90723"/>
                        <a14:backgroundMark x1="33496" y1="92676" x2="33496" y2="92676"/>
                        <a14:backgroundMark x1="41699" y1="76367" x2="41699" y2="76367"/>
                        <a14:backgroundMark x1="41406" y1="76367" x2="41406" y2="76367"/>
                        <a14:backgroundMark x1="33496" y1="80176" x2="33496" y2="80176"/>
                      </a14:backgroundRemoval>
                    </a14:imgEffect>
                    <a14:imgEffect>
                      <a14:sharpenSoften amount="29000"/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0244" y="1221988"/>
            <a:ext cx="6550412" cy="655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66086" y="1112145"/>
            <a:ext cx="40054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كرسي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FFF116-7BA9-421C-BD4D-D3F421D885F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CC6A8B-8F09-43EE-A20D-4DFA7B1EFA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6116" y="693569"/>
            <a:ext cx="7772400" cy="7772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739F9A-326D-43A0-8B93-0640EAB0D9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63704" y="2154142"/>
            <a:ext cx="4005436" cy="400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45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Trace &amp; 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</a:t>
            </a:r>
            <a:r>
              <a:rPr kumimoji="0" lang="en-US" sz="484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062408" y="1032122"/>
            <a:ext cx="6212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خزانة ذات أدراج</a:t>
            </a:r>
            <a:endParaRPr kumimoji="0" lang="en-US" sz="72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1B8BC1-4E27-4FCA-B09A-36F6CAFDE96F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Bedroom</a:t>
            </a:r>
            <a:endParaRPr kumimoji="0" lang="en-US" sz="35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224593-09E9-4D7F-B616-D2CB1F248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4277" y1="13281" x2="69043" y2="16504"/>
                        <a14:foregroundMark x1="69043" y1="16504" x2="76660" y2="24609"/>
                        <a14:foregroundMark x1="76660" y1="24609" x2="76563" y2="57031"/>
                        <a14:foregroundMark x1="76563" y1="57031" x2="79785" y2="68750"/>
                        <a14:foregroundMark x1="79785" y1="68750" x2="78906" y2="75098"/>
                        <a14:foregroundMark x1="78906" y1="75098" x2="58203" y2="78418"/>
                        <a14:foregroundMark x1="58203" y1="78418" x2="39648" y2="75195"/>
                        <a14:foregroundMark x1="39648" y1="75195" x2="45703" y2="45410"/>
                        <a14:foregroundMark x1="45703" y1="45410" x2="56348" y2="40137"/>
                        <a14:foregroundMark x1="56348" y1="40137" x2="64160" y2="68652"/>
                        <a14:foregroundMark x1="57422" y1="14063" x2="81641" y2="16016"/>
                        <a14:foregroundMark x1="81641" y1="16016" x2="82129" y2="73535"/>
                        <a14:foregroundMark x1="82129" y1="73535" x2="74805" y2="79297"/>
                        <a14:foregroundMark x1="74805" y1="79297" x2="65332" y2="79492"/>
                        <a14:foregroundMark x1="69727" y1="33203" x2="63770" y2="4824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55633" y="2184816"/>
            <a:ext cx="3402767" cy="34027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9D34E2-422F-4518-A0B0-A8DEB513D1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4277" y1="13281" x2="69043" y2="16504"/>
                        <a14:foregroundMark x1="69043" y1="16504" x2="76660" y2="24609"/>
                        <a14:foregroundMark x1="76660" y1="24609" x2="76563" y2="57031"/>
                        <a14:foregroundMark x1="76563" y1="57031" x2="79785" y2="68750"/>
                        <a14:foregroundMark x1="79785" y1="68750" x2="78906" y2="75098"/>
                        <a14:foregroundMark x1="78906" y1="75098" x2="58203" y2="78418"/>
                        <a14:foregroundMark x1="58203" y1="78418" x2="39648" y2="75195"/>
                        <a14:foregroundMark x1="39648" y1="75195" x2="45703" y2="45410"/>
                        <a14:foregroundMark x1="45703" y1="45410" x2="56348" y2="40137"/>
                        <a14:foregroundMark x1="56348" y1="40137" x2="64160" y2="68652"/>
                        <a14:foregroundMark x1="57422" y1="14063" x2="81641" y2="16016"/>
                        <a14:foregroundMark x1="81641" y1="16016" x2="82129" y2="73535"/>
                        <a14:foregroundMark x1="82129" y1="73535" x2="74805" y2="79297"/>
                        <a14:foregroundMark x1="74805" y1="79297" x2="65332" y2="79492"/>
                        <a14:foregroundMark x1="69727" y1="33203" x2="63770" y2="4824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8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52762" y="1429155"/>
            <a:ext cx="6921708" cy="692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618</TotalTime>
  <Words>89</Words>
  <Application>Microsoft Office PowerPoint</Application>
  <PresentationFormat>Custom</PresentationFormat>
  <Paragraphs>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112</cp:revision>
  <dcterms:created xsi:type="dcterms:W3CDTF">2025-02-22T17:47:33Z</dcterms:created>
  <dcterms:modified xsi:type="dcterms:W3CDTF">2025-05-09T17:18:10Z</dcterms:modified>
</cp:coreProperties>
</file>

<file path=docProps/thumbnail.jpeg>
</file>